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8" r:id="rId5"/>
    <p:sldId id="259" r:id="rId6"/>
    <p:sldId id="260" r:id="rId7"/>
    <p:sldId id="262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219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2FA7A74-3898-F93A-5853-2B0FBF31AF5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39FB8D5-4EE0-0F76-192F-11CF9D809B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CFD8ACF-98E6-569C-E7A8-20CAA536C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28708-44A4-494B-B44A-E67342E95447}" type="datetimeFigureOut">
              <a:rPr lang="zh-CN" altLang="en-US" smtClean="0"/>
              <a:t>2024/4/24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1CF5081-F1D6-40C3-D170-563952F23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DE2E3A0-B258-D474-EB12-9CC29D7C4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B96A6-7679-47CE-BCA9-75BC1670C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456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C2AF1A-5CFE-FCB6-73BA-0CB7F90973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9AF6BEB-8164-D359-EFA9-EC06DF4071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1BAA863-A9B3-C3E3-A3DA-01E2FB960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28708-44A4-494B-B44A-E67342E95447}" type="datetimeFigureOut">
              <a:rPr lang="zh-CN" altLang="en-US" smtClean="0"/>
              <a:t>2024/4/24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4AE8572-D8C6-39A3-2F2A-5368714106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9E5A95-4E72-525C-7A5C-C1F649960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B96A6-7679-47CE-BCA9-75BC1670C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666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862BBDF-74CE-5E47-BA4D-70A0F135A5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96A9EEC-1CCE-B4D5-FE78-12C6FC0FF2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69D302D-DA24-921D-3DC1-557F2E4A06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28708-44A4-494B-B44A-E67342E95447}" type="datetimeFigureOut">
              <a:rPr lang="zh-CN" altLang="en-US" smtClean="0"/>
              <a:t>2024/4/24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90DD899-589B-F43F-8B0F-D537385834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903BF7-0596-4EF0-4AF3-A0FAB12BF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B96A6-7679-47CE-BCA9-75BC1670C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7506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55175B-F8A9-30D6-36C9-94C179757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5EEB3D9-C24C-163D-0A32-C9A6116CB7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5638458-E4DC-3FF8-D953-07EC95FA22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28708-44A4-494B-B44A-E67342E95447}" type="datetimeFigureOut">
              <a:rPr lang="zh-CN" altLang="en-US" smtClean="0"/>
              <a:t>2024/4/24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8F4BCB-714D-F471-BA2F-3F096DA97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7DE593A-A431-E0E0-D0DE-34C77AA6DA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B96A6-7679-47CE-BCA9-75BC1670C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919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C1756D-C864-C074-918D-6FACE68056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C3E384A-C2C0-E54C-99A8-9D1CFBBB3E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E0DE61-8794-4C08-205E-6AFCAA43CA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28708-44A4-494B-B44A-E67342E95447}" type="datetimeFigureOut">
              <a:rPr lang="zh-CN" altLang="en-US" smtClean="0"/>
              <a:t>2024/4/24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F9113B-842B-7AEC-4602-369B558B2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FFAB650-7CBE-E993-57DA-CB20156BCE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B96A6-7679-47CE-BCA9-75BC1670C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78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D71263-4224-4600-56C2-0744A084A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8F7492C-7AA1-D6D4-5335-40101F85BD1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53D94EB-B231-5472-5E81-3D76070FF1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A53B994-B61E-8A83-3284-CF53CD4F1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28708-44A4-494B-B44A-E67342E95447}" type="datetimeFigureOut">
              <a:rPr lang="zh-CN" altLang="en-US" smtClean="0"/>
              <a:t>2024/4/24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A8507A8-AB9A-7718-8999-33E2D64CD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AD5B828-67BF-F5CB-AC13-AC331EE3F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B96A6-7679-47CE-BCA9-75BC1670C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161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52FC5F-1ADF-2709-FA15-736F81224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24A48F7-880D-983B-6D93-D5C85D3779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E939804-326B-38A1-5CE9-CD443ACC8F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A14C3F8-7F04-1A26-8163-EBA18BDA7E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08F054F-DDF0-A257-3578-10E19C3477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7D62A6B-F6FF-9C80-5C57-30DB31219D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28708-44A4-494B-B44A-E67342E95447}" type="datetimeFigureOut">
              <a:rPr lang="zh-CN" altLang="en-US" smtClean="0"/>
              <a:t>2024/4/24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75EA202-CBE9-EC3B-5DD5-12E70ACAB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3F49C57-E96C-FCC2-C545-1290D9958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B96A6-7679-47CE-BCA9-75BC1670C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9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79C2D1-1169-5492-E206-1F22B16C2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055A9E8-93E5-900A-9436-9DD096978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28708-44A4-494B-B44A-E67342E95447}" type="datetimeFigureOut">
              <a:rPr lang="zh-CN" altLang="en-US" smtClean="0"/>
              <a:t>2024/4/24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5441B7C-2865-26C6-7BB2-7679937477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9CB5D30-3240-C84E-49A2-31EAA86B7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B96A6-7679-47CE-BCA9-75BC1670C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70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83E06D2-0FB0-FC4E-3B87-616B4D4B1F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28708-44A4-494B-B44A-E67342E95447}" type="datetimeFigureOut">
              <a:rPr lang="zh-CN" altLang="en-US" smtClean="0"/>
              <a:t>2024/4/24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FA3E421-2AAE-F836-30BA-5FAEFCF113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7AC10F7-D90C-477C-41B8-479F5D986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B96A6-7679-47CE-BCA9-75BC1670C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911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CFA859-3DE0-1FBC-61AF-70B2263DA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10E0DB8-045B-0674-25CF-75068C1841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AF1D239-86CE-B0C7-45BC-A91DA0573D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183A8AE-09D2-F518-5978-E58F0F590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28708-44A4-494B-B44A-E67342E95447}" type="datetimeFigureOut">
              <a:rPr lang="zh-CN" altLang="en-US" smtClean="0"/>
              <a:t>2024/4/24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32DD930-F101-4B0F-794F-52AE874EA8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ECE4F4A-9773-D202-979F-0D12457A7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B96A6-7679-47CE-BCA9-75BC1670C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781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B1C2BA-56E8-E752-9F9A-BDF695FC20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2982E5AD-55DE-00D9-BF1C-71BDE182B0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3C05201-4444-380C-E032-E40E1C2FC1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DA4EE73-5639-3A69-7485-D131422867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28708-44A4-494B-B44A-E67342E95447}" type="datetimeFigureOut">
              <a:rPr lang="zh-CN" altLang="en-US" smtClean="0"/>
              <a:t>2024/4/24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0824A41-6EFE-69A2-4FF4-1D4DD3B850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A829C58-C275-FC7B-A3C5-BF9AB630A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B96A6-7679-47CE-BCA9-75BC1670C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9445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0D0EBB5-3CD7-6C8F-259C-AC3B7ABFB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8177ABC-1EEC-5EBD-1985-9EE46CA0E4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0683DBC-01E4-688A-C19C-8AC481A17F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C28708-44A4-494B-B44A-E67342E95447}" type="datetimeFigureOut">
              <a:rPr lang="zh-CN" altLang="en-US" smtClean="0"/>
              <a:t>2024/4/24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F14EB0B-76E6-1B91-C79E-673BB68153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5B0A674-BEAD-EB1D-B61F-289BF4F651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7B96A6-7679-47CE-BCA9-75BC1670C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390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CCE05D-B3A5-17A6-2590-31DCCA8776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5116" y="1312606"/>
            <a:ext cx="9144000" cy="1238711"/>
          </a:xfrm>
        </p:spPr>
        <p:txBody>
          <a:bodyPr/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平行四边形</a:t>
            </a:r>
            <a:r>
              <a:rPr lang="zh-CN" altLang="en-US" dirty="0"/>
              <a:t>存在性问题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7F9002B-96F9-E50E-166B-BDBBBEBD5328}"/>
              </a:ext>
            </a:extLst>
          </p:cNvPr>
          <p:cNvSpPr txBox="1"/>
          <p:nvPr/>
        </p:nvSpPr>
        <p:spPr>
          <a:xfrm>
            <a:off x="7735019" y="3937352"/>
            <a:ext cx="5106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河海实验学校 柴源源</a:t>
            </a:r>
          </a:p>
        </p:txBody>
      </p:sp>
    </p:spTree>
    <p:extLst>
      <p:ext uri="{BB962C8B-B14F-4D97-AF65-F5344CB8AC3E}">
        <p14:creationId xmlns:p14="http://schemas.microsoft.com/office/powerpoint/2010/main" val="538054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C5209C52-67B8-FF48-B0A0-9C43099975A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501" y="530941"/>
            <a:ext cx="10018338" cy="5600209"/>
          </a:xfrm>
        </p:spPr>
      </p:pic>
    </p:spTree>
    <p:extLst>
      <p:ext uri="{BB962C8B-B14F-4D97-AF65-F5344CB8AC3E}">
        <p14:creationId xmlns:p14="http://schemas.microsoft.com/office/powerpoint/2010/main" val="3215980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F7419AD0-7712-5609-6729-6A07A4D7048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272" y="583581"/>
            <a:ext cx="10766914" cy="2255483"/>
          </a:xfrm>
        </p:spPr>
      </p:pic>
    </p:spTree>
    <p:extLst>
      <p:ext uri="{BB962C8B-B14F-4D97-AF65-F5344CB8AC3E}">
        <p14:creationId xmlns:p14="http://schemas.microsoft.com/office/powerpoint/2010/main" val="142814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FA200893-4473-7069-5C45-415D29AEB1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463" y="443932"/>
            <a:ext cx="9314317" cy="2087547"/>
          </a:xfrm>
        </p:spPr>
      </p:pic>
    </p:spTree>
    <p:extLst>
      <p:ext uri="{BB962C8B-B14F-4D97-AF65-F5344CB8AC3E}">
        <p14:creationId xmlns:p14="http://schemas.microsoft.com/office/powerpoint/2010/main" val="4387015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CEE57B7D-6DAF-82BD-9186-D02F3C83BAB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16" y="525578"/>
            <a:ext cx="9364631" cy="5683363"/>
          </a:xfrm>
        </p:spPr>
      </p:pic>
    </p:spTree>
    <p:extLst>
      <p:ext uri="{BB962C8B-B14F-4D97-AF65-F5344CB8AC3E}">
        <p14:creationId xmlns:p14="http://schemas.microsoft.com/office/powerpoint/2010/main" val="3802941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6B4A9D8C-E1A0-2682-CB07-D3620247C34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045" y="467430"/>
            <a:ext cx="9146631" cy="5325990"/>
          </a:xfrm>
        </p:spPr>
      </p:pic>
    </p:spTree>
    <p:extLst>
      <p:ext uri="{BB962C8B-B14F-4D97-AF65-F5344CB8AC3E}">
        <p14:creationId xmlns:p14="http://schemas.microsoft.com/office/powerpoint/2010/main" val="31111142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91CD080-479E-30CB-37F3-53FD674FB1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7194" y="851821"/>
            <a:ext cx="4500716" cy="1325563"/>
          </a:xfrm>
        </p:spPr>
        <p:txBody>
          <a:bodyPr/>
          <a:lstStyle/>
          <a:p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小结与思考</a:t>
            </a:r>
          </a:p>
        </p:txBody>
      </p:sp>
    </p:spTree>
    <p:extLst>
      <p:ext uri="{BB962C8B-B14F-4D97-AF65-F5344CB8AC3E}">
        <p14:creationId xmlns:p14="http://schemas.microsoft.com/office/powerpoint/2010/main" val="39933045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12</Words>
  <Application>Microsoft Office PowerPoint</Application>
  <PresentationFormat>宽屏</PresentationFormat>
  <Paragraphs>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Office 主题​​</vt:lpstr>
      <vt:lpstr>平行四边形存在性问题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小结与思考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平行四边形存在性问题</dc:title>
  <dc:creator>源源 柴</dc:creator>
  <cp:lastModifiedBy>源源 柴</cp:lastModifiedBy>
  <cp:revision>3</cp:revision>
  <dcterms:created xsi:type="dcterms:W3CDTF">2024-04-23T03:47:41Z</dcterms:created>
  <dcterms:modified xsi:type="dcterms:W3CDTF">2024-04-24T04:05:32Z</dcterms:modified>
</cp:coreProperties>
</file>